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81" r:id="rId4"/>
    <p:sldId id="278" r:id="rId5"/>
    <p:sldId id="273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152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4A2D2F1-4C97-4AE4-A386-CB9C7A551FD0}"/>
              </a:ext>
            </a:extLst>
          </p:cNvPr>
          <p:cNvGrpSpPr/>
          <p:nvPr/>
        </p:nvGrpSpPr>
        <p:grpSpPr>
          <a:xfrm>
            <a:off x="844062" y="900333"/>
            <a:ext cx="5198030" cy="8088924"/>
            <a:chOff x="1088739" y="956603"/>
            <a:chExt cx="4115882" cy="7976383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B42A092-2001-4C0F-B15F-B4AD5834DCFA}"/>
                </a:ext>
              </a:extLst>
            </p:cNvPr>
            <p:cNvSpPr txBox="1"/>
            <p:nvPr/>
          </p:nvSpPr>
          <p:spPr>
            <a:xfrm rot="5400000">
              <a:off x="-226938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effectLst/>
                </a:rPr>
                <a:t> 節約 </a:t>
              </a:r>
              <a:endParaRPr lang="en-US" altLang="ja-JP" sz="16000" dirty="0"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73227327-222C-460B-9BB2-6D96A9110526}"/>
                </a:ext>
              </a:extLst>
            </p:cNvPr>
            <p:cNvSpPr txBox="1"/>
            <p:nvPr/>
          </p:nvSpPr>
          <p:spPr>
            <a:xfrm rot="5400000">
              <a:off x="-84151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solidFill>
                    <a:srgbClr val="FFFF00"/>
                  </a:solidFill>
                  <a:effectLst/>
                </a:rPr>
                <a:t>ペーパー</a:t>
              </a:r>
              <a:endParaRPr lang="en-US" altLang="ja-JP" sz="16000" dirty="0"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C031FF5-0C31-4AA5-99D8-A6DC0CF47807}"/>
                </a:ext>
              </a:extLst>
            </p:cNvPr>
            <p:cNvSpPr txBox="1"/>
            <p:nvPr/>
          </p:nvSpPr>
          <p:spPr>
            <a:xfrm rot="5400000">
              <a:off x="586360" y="4314724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solidFill>
                    <a:srgbClr val="FFFF00"/>
                  </a:solidFill>
                  <a:effectLst/>
                </a:rPr>
                <a:t>トイレット</a:t>
              </a:r>
              <a:endParaRPr lang="en-US" altLang="ja-JP" sz="16000" dirty="0">
                <a:solidFill>
                  <a:srgbClr val="FFFF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6A84BDA-642B-4038-AE80-B1C8B959E254}"/>
              </a:ext>
            </a:extLst>
          </p:cNvPr>
          <p:cNvGrpSpPr/>
          <p:nvPr/>
        </p:nvGrpSpPr>
        <p:grpSpPr>
          <a:xfrm>
            <a:off x="844062" y="900333"/>
            <a:ext cx="5198030" cy="8088924"/>
            <a:chOff x="1088739" y="956603"/>
            <a:chExt cx="4115882" cy="7976383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B16E518-61D0-4309-B61D-0715794C78BF}"/>
                </a:ext>
              </a:extLst>
            </p:cNvPr>
            <p:cNvSpPr txBox="1"/>
            <p:nvPr/>
          </p:nvSpPr>
          <p:spPr>
            <a:xfrm rot="5400000">
              <a:off x="-226938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 節約 </a:t>
              </a:r>
              <a:endParaRPr lang="en-US" altLang="ja-JP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E3BD00C-CE7C-482C-852C-4CA3A68F9C1B}"/>
                </a:ext>
              </a:extLst>
            </p:cNvPr>
            <p:cNvSpPr txBox="1"/>
            <p:nvPr/>
          </p:nvSpPr>
          <p:spPr>
            <a:xfrm rot="5400000">
              <a:off x="-84151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ペーパー</a:t>
              </a:r>
              <a:endParaRPr lang="en-US" altLang="ja-JP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18BA991-7260-4D7E-B458-8BF39ED647D0}"/>
                </a:ext>
              </a:extLst>
            </p:cNvPr>
            <p:cNvSpPr txBox="1"/>
            <p:nvPr/>
          </p:nvSpPr>
          <p:spPr>
            <a:xfrm rot="5400000">
              <a:off x="586360" y="4314724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トイレット</a:t>
              </a:r>
              <a:endParaRPr lang="en-US" altLang="ja-JP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4A2D2F1-4C97-4AE4-A386-CB9C7A551FD0}"/>
              </a:ext>
            </a:extLst>
          </p:cNvPr>
          <p:cNvGrpSpPr/>
          <p:nvPr/>
        </p:nvGrpSpPr>
        <p:grpSpPr>
          <a:xfrm>
            <a:off x="844062" y="900333"/>
            <a:ext cx="5198030" cy="8088924"/>
            <a:chOff x="1088739" y="956603"/>
            <a:chExt cx="4115882" cy="7976383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B42A092-2001-4C0F-B15F-B4AD5834DCFA}"/>
                </a:ext>
              </a:extLst>
            </p:cNvPr>
            <p:cNvSpPr txBox="1"/>
            <p:nvPr/>
          </p:nvSpPr>
          <p:spPr>
            <a:xfrm rot="5400000">
              <a:off x="-226938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effectLst/>
                </a:rPr>
                <a:t>お願いします</a:t>
              </a:r>
              <a:endParaRPr lang="en-US" altLang="ja-JP" sz="16000" dirty="0"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73227327-222C-460B-9BB2-6D96A9110526}"/>
                </a:ext>
              </a:extLst>
            </p:cNvPr>
            <p:cNvSpPr txBox="1"/>
            <p:nvPr/>
          </p:nvSpPr>
          <p:spPr>
            <a:xfrm rot="5400000">
              <a:off x="-841511" y="4314723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effectLst/>
                </a:rPr>
                <a:t> 節約 </a:t>
              </a:r>
              <a:endParaRPr lang="en-US" altLang="ja-JP" sz="16000" dirty="0">
                <a:effectLst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C031FF5-0C31-4AA5-99D8-A6DC0CF47807}"/>
                </a:ext>
              </a:extLst>
            </p:cNvPr>
            <p:cNvSpPr txBox="1"/>
            <p:nvPr/>
          </p:nvSpPr>
          <p:spPr>
            <a:xfrm rot="5400000">
              <a:off x="586360" y="4314724"/>
              <a:ext cx="7976382" cy="1260141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solidFill>
                    <a:srgbClr val="FFFF00"/>
                  </a:solidFill>
                  <a:effectLst/>
                </a:rPr>
                <a:t>トイレットペーパー</a:t>
              </a:r>
              <a:endParaRPr lang="en-US" altLang="ja-JP" sz="16000" dirty="0">
                <a:solidFill>
                  <a:srgbClr val="FFFF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509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795C819-118C-4732-A502-09A82681802A}"/>
              </a:ext>
            </a:extLst>
          </p:cNvPr>
          <p:cNvGrpSpPr/>
          <p:nvPr/>
        </p:nvGrpSpPr>
        <p:grpSpPr>
          <a:xfrm>
            <a:off x="426112" y="320638"/>
            <a:ext cx="6005776" cy="5750993"/>
            <a:chOff x="512634" y="1702956"/>
            <a:chExt cx="6405458" cy="7504495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EC51CEE7-FDA7-42A4-A6D2-A0798A328BCC}"/>
                </a:ext>
              </a:extLst>
            </p:cNvPr>
            <p:cNvSpPr txBox="1"/>
            <p:nvPr/>
          </p:nvSpPr>
          <p:spPr>
            <a:xfrm>
              <a:off x="512634" y="4084236"/>
              <a:ext cx="6405458" cy="209006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ペーパー</a:t>
              </a: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55A33BEA-DDD8-47CA-8BAD-F2887EAF75D7}"/>
                </a:ext>
              </a:extLst>
            </p:cNvPr>
            <p:cNvSpPr txBox="1"/>
            <p:nvPr/>
          </p:nvSpPr>
          <p:spPr>
            <a:xfrm>
              <a:off x="512634" y="6462146"/>
              <a:ext cx="6405458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節約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33233EF2-7AAB-4771-8D4B-7C04B258B1B0}"/>
                </a:ext>
              </a:extLst>
            </p:cNvPr>
            <p:cNvSpPr txBox="1"/>
            <p:nvPr/>
          </p:nvSpPr>
          <p:spPr>
            <a:xfrm>
              <a:off x="512634" y="1702956"/>
              <a:ext cx="6405458" cy="209006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トイレット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DEF0AC4-C9C5-4FF4-B0F2-632F2DEA29E6}"/>
              </a:ext>
            </a:extLst>
          </p:cNvPr>
          <p:cNvGrpSpPr/>
          <p:nvPr/>
        </p:nvGrpSpPr>
        <p:grpSpPr>
          <a:xfrm>
            <a:off x="1503240" y="6663190"/>
            <a:ext cx="3941744" cy="2626128"/>
            <a:chOff x="3238020" y="3429001"/>
            <a:chExt cx="1962050" cy="137416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FAD75D1-DF09-4D21-8B37-AF2749E1AE81}"/>
                </a:ext>
              </a:extLst>
            </p:cNvPr>
            <p:cNvGrpSpPr/>
            <p:nvPr/>
          </p:nvGrpSpPr>
          <p:grpSpPr>
            <a:xfrm>
              <a:off x="4606389" y="3484115"/>
              <a:ext cx="593681" cy="1263934"/>
              <a:chOff x="1106430" y="3495806"/>
              <a:chExt cx="593681" cy="1374163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4672C1E-5CA8-4E9B-8BAB-298189D4F635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0ADAC3C-067E-4290-B37E-707157D96E54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3805355-258F-4603-B1BB-4DEFE8EE782D}"/>
                </a:ext>
              </a:extLst>
            </p:cNvPr>
            <p:cNvGrpSpPr/>
            <p:nvPr/>
          </p:nvGrpSpPr>
          <p:grpSpPr>
            <a:xfrm rot="16200000">
              <a:off x="3523285" y="3160174"/>
              <a:ext cx="1323129" cy="1893660"/>
              <a:chOff x="1440396" y="3226980"/>
              <a:chExt cx="1323129" cy="1893660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5AB139EB-31CE-4C39-AA04-F781B0FADF18}"/>
                  </a:ext>
                </a:extLst>
              </p:cNvPr>
              <p:cNvGrpSpPr/>
              <p:nvPr/>
            </p:nvGrpSpPr>
            <p:grpSpPr>
              <a:xfrm>
                <a:off x="1440396" y="3226980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642E4E34-EC8F-49F5-8C6E-31A2A57F5794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1925957B-AE40-43D2-8746-68AA7C614539}"/>
                    </a:ext>
                  </a:extLst>
                </p:cNvPr>
                <p:cNvSpPr/>
                <p:nvPr/>
              </p:nvSpPr>
              <p:spPr>
                <a:xfrm>
                  <a:off x="1379437" y="1739840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5FF998B8-5CED-47FD-B0EF-BEBA255FE45F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6F82EA04-1646-4EFA-9F9C-454E39FD405C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8C89640A-E10A-4D09-8B56-2EA3013A9E12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BCA2200-A06D-46AA-A054-AAE07543BDE9}"/>
                  </a:ext>
                </a:extLst>
              </p:cNvPr>
              <p:cNvSpPr/>
              <p:nvPr/>
            </p:nvSpPr>
            <p:spPr>
              <a:xfrm>
                <a:off x="2036219" y="3993501"/>
                <a:ext cx="130098" cy="1109751"/>
              </a:xfrm>
              <a:custGeom>
                <a:avLst/>
                <a:gdLst>
                  <a:gd name="connsiteX0" fmla="*/ 130098 w 130098"/>
                  <a:gd name="connsiteY0" fmla="*/ 0 h 1109751"/>
                  <a:gd name="connsiteX1" fmla="*/ 130098 w 130098"/>
                  <a:gd name="connsiteY1" fmla="*/ 5626 h 1109751"/>
                  <a:gd name="connsiteX2" fmla="*/ 31656 w 130098"/>
                  <a:gd name="connsiteY2" fmla="*/ 112428 h 1109751"/>
                  <a:gd name="connsiteX3" fmla="*/ 113842 w 130098"/>
                  <a:gd name="connsiteY3" fmla="*/ 201594 h 1109751"/>
                  <a:gd name="connsiteX4" fmla="*/ 31656 w 130098"/>
                  <a:gd name="connsiteY4" fmla="*/ 290761 h 1109751"/>
                  <a:gd name="connsiteX5" fmla="*/ 113842 w 130098"/>
                  <a:gd name="connsiteY5" fmla="*/ 379927 h 1109751"/>
                  <a:gd name="connsiteX6" fmla="*/ 31656 w 130098"/>
                  <a:gd name="connsiteY6" fmla="*/ 469093 h 1109751"/>
                  <a:gd name="connsiteX7" fmla="*/ 113842 w 130098"/>
                  <a:gd name="connsiteY7" fmla="*/ 558259 h 1109751"/>
                  <a:gd name="connsiteX8" fmla="*/ 31656 w 130098"/>
                  <a:gd name="connsiteY8" fmla="*/ 647425 h 1109751"/>
                  <a:gd name="connsiteX9" fmla="*/ 113842 w 130098"/>
                  <a:gd name="connsiteY9" fmla="*/ 736592 h 1109751"/>
                  <a:gd name="connsiteX10" fmla="*/ 31656 w 130098"/>
                  <a:gd name="connsiteY10" fmla="*/ 825758 h 1109751"/>
                  <a:gd name="connsiteX11" fmla="*/ 113842 w 130098"/>
                  <a:gd name="connsiteY11" fmla="*/ 914924 h 1109751"/>
                  <a:gd name="connsiteX12" fmla="*/ 31656 w 130098"/>
                  <a:gd name="connsiteY12" fmla="*/ 1004090 h 1109751"/>
                  <a:gd name="connsiteX13" fmla="*/ 127440 w 130098"/>
                  <a:gd name="connsiteY13" fmla="*/ 1108010 h 1109751"/>
                  <a:gd name="connsiteX14" fmla="*/ 97389 w 130098"/>
                  <a:gd name="connsiteY14" fmla="*/ 1109751 h 1109751"/>
                  <a:gd name="connsiteX15" fmla="*/ 0 w 130098"/>
                  <a:gd name="connsiteY15" fmla="*/ 1004090 h 1109751"/>
                  <a:gd name="connsiteX16" fmla="*/ 82186 w 130098"/>
                  <a:gd name="connsiteY16" fmla="*/ 914924 h 1109751"/>
                  <a:gd name="connsiteX17" fmla="*/ 0 w 130098"/>
                  <a:gd name="connsiteY17" fmla="*/ 825758 h 1109751"/>
                  <a:gd name="connsiteX18" fmla="*/ 82186 w 130098"/>
                  <a:gd name="connsiteY18" fmla="*/ 736592 h 1109751"/>
                  <a:gd name="connsiteX19" fmla="*/ 0 w 130098"/>
                  <a:gd name="connsiteY19" fmla="*/ 647425 h 1109751"/>
                  <a:gd name="connsiteX20" fmla="*/ 82186 w 130098"/>
                  <a:gd name="connsiteY20" fmla="*/ 558259 h 1109751"/>
                  <a:gd name="connsiteX21" fmla="*/ 0 w 130098"/>
                  <a:gd name="connsiteY21" fmla="*/ 469093 h 1109751"/>
                  <a:gd name="connsiteX22" fmla="*/ 82186 w 130098"/>
                  <a:gd name="connsiteY22" fmla="*/ 379927 h 1109751"/>
                  <a:gd name="connsiteX23" fmla="*/ 0 w 130098"/>
                  <a:gd name="connsiteY23" fmla="*/ 290761 h 1109751"/>
                  <a:gd name="connsiteX24" fmla="*/ 82186 w 130098"/>
                  <a:gd name="connsiteY24" fmla="*/ 201594 h 1109751"/>
                  <a:gd name="connsiteX25" fmla="*/ 0 w 130098"/>
                  <a:gd name="connsiteY25" fmla="*/ 112428 h 1109751"/>
                  <a:gd name="connsiteX26" fmla="*/ 102425 w 130098"/>
                  <a:gd name="connsiteY26" fmla="*/ 1303 h 1109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0098" h="1109751">
                    <a:moveTo>
                      <a:pt x="130098" y="0"/>
                    </a:moveTo>
                    <a:lnTo>
                      <a:pt x="130098" y="5626"/>
                    </a:lnTo>
                    <a:lnTo>
                      <a:pt x="31656" y="112428"/>
                    </a:lnTo>
                    <a:lnTo>
                      <a:pt x="113842" y="201594"/>
                    </a:lnTo>
                    <a:lnTo>
                      <a:pt x="31656" y="290761"/>
                    </a:lnTo>
                    <a:lnTo>
                      <a:pt x="113842" y="379927"/>
                    </a:lnTo>
                    <a:lnTo>
                      <a:pt x="31656" y="469093"/>
                    </a:lnTo>
                    <a:lnTo>
                      <a:pt x="113842" y="558259"/>
                    </a:lnTo>
                    <a:lnTo>
                      <a:pt x="31656" y="647425"/>
                    </a:lnTo>
                    <a:lnTo>
                      <a:pt x="113842" y="736592"/>
                    </a:lnTo>
                    <a:lnTo>
                      <a:pt x="31656" y="825758"/>
                    </a:lnTo>
                    <a:lnTo>
                      <a:pt x="113842" y="914924"/>
                    </a:lnTo>
                    <a:lnTo>
                      <a:pt x="31656" y="1004090"/>
                    </a:lnTo>
                    <a:lnTo>
                      <a:pt x="127440" y="1108010"/>
                    </a:lnTo>
                    <a:lnTo>
                      <a:pt x="97389" y="1109751"/>
                    </a:lnTo>
                    <a:lnTo>
                      <a:pt x="0" y="1004090"/>
                    </a:lnTo>
                    <a:lnTo>
                      <a:pt x="82186" y="914924"/>
                    </a:lnTo>
                    <a:lnTo>
                      <a:pt x="0" y="825758"/>
                    </a:lnTo>
                    <a:lnTo>
                      <a:pt x="82186" y="736592"/>
                    </a:lnTo>
                    <a:lnTo>
                      <a:pt x="0" y="647425"/>
                    </a:lnTo>
                    <a:lnTo>
                      <a:pt x="82186" y="558259"/>
                    </a:lnTo>
                    <a:lnTo>
                      <a:pt x="0" y="469093"/>
                    </a:lnTo>
                    <a:lnTo>
                      <a:pt x="82186" y="379927"/>
                    </a:lnTo>
                    <a:lnTo>
                      <a:pt x="0" y="290761"/>
                    </a:lnTo>
                    <a:lnTo>
                      <a:pt x="82186" y="201594"/>
                    </a:lnTo>
                    <a:lnTo>
                      <a:pt x="0" y="112428"/>
                    </a:lnTo>
                    <a:lnTo>
                      <a:pt x="102425" y="13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CD5775A-8926-43DD-B37A-4F3C5897D80F}"/>
                </a:ext>
              </a:extLst>
            </p:cNvPr>
            <p:cNvSpPr/>
            <p:nvPr/>
          </p:nvSpPr>
          <p:spPr>
            <a:xfrm rot="16200000">
              <a:off x="3974817" y="2778890"/>
              <a:ext cx="547547" cy="1876364"/>
            </a:xfrm>
            <a:custGeom>
              <a:avLst/>
              <a:gdLst>
                <a:gd name="connsiteX0" fmla="*/ 564756 w 564756"/>
                <a:gd name="connsiteY0" fmla="*/ 0 h 1831943"/>
                <a:gd name="connsiteX1" fmla="*/ 564756 w 564756"/>
                <a:gd name="connsiteY1" fmla="*/ 1351339 h 1831943"/>
                <a:gd name="connsiteX2" fmla="*/ 564714 w 564756"/>
                <a:gd name="connsiteY2" fmla="*/ 1351339 h 1831943"/>
                <a:gd name="connsiteX3" fmla="*/ 564756 w 564756"/>
                <a:gd name="connsiteY3" fmla="*/ 1351961 h 1831943"/>
                <a:gd name="connsiteX4" fmla="*/ 50320 w 564756"/>
                <a:gd name="connsiteY4" fmla="*/ 1828117 h 1831943"/>
                <a:gd name="connsiteX5" fmla="*/ 0 w 564756"/>
                <a:gd name="connsiteY5" fmla="*/ 1831943 h 1831943"/>
                <a:gd name="connsiteX6" fmla="*/ 0 w 564756"/>
                <a:gd name="connsiteY6" fmla="*/ 373027 h 1831943"/>
                <a:gd name="connsiteX7" fmla="*/ 133274 w 564756"/>
                <a:gd name="connsiteY7" fmla="*/ 356556 h 1831943"/>
                <a:gd name="connsiteX8" fmla="*/ 554129 w 564756"/>
                <a:gd name="connsiteY8" fmla="*/ 31177 h 183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4756" h="1831943">
                  <a:moveTo>
                    <a:pt x="564756" y="0"/>
                  </a:moveTo>
                  <a:lnTo>
                    <a:pt x="564756" y="1351339"/>
                  </a:lnTo>
                  <a:lnTo>
                    <a:pt x="564714" y="1351339"/>
                  </a:lnTo>
                  <a:lnTo>
                    <a:pt x="564756" y="1351961"/>
                  </a:lnTo>
                  <a:cubicBezTo>
                    <a:pt x="564756" y="1586834"/>
                    <a:pt x="343908" y="1782796"/>
                    <a:pt x="50320" y="1828117"/>
                  </a:cubicBezTo>
                  <a:lnTo>
                    <a:pt x="0" y="1831943"/>
                  </a:lnTo>
                  <a:lnTo>
                    <a:pt x="0" y="373027"/>
                  </a:lnTo>
                  <a:lnTo>
                    <a:pt x="133274" y="356556"/>
                  </a:lnTo>
                  <a:cubicBezTo>
                    <a:pt x="333668" y="305400"/>
                    <a:pt x="491126" y="183985"/>
                    <a:pt x="554129" y="3117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9F8F6D4C-3D86-4182-AA7C-E93BAB973C59}"/>
                </a:ext>
              </a:extLst>
            </p:cNvPr>
            <p:cNvGrpSpPr/>
            <p:nvPr/>
          </p:nvGrpSpPr>
          <p:grpSpPr>
            <a:xfrm>
              <a:off x="3240661" y="3429001"/>
              <a:ext cx="593681" cy="1374164"/>
              <a:chOff x="1106430" y="3495806"/>
              <a:chExt cx="593681" cy="1374164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C4719B2-B0A2-46B7-9455-97B6666C4847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25B501A-3B79-4F40-AE67-C73B3AAE0853}"/>
                  </a:ext>
                </a:extLst>
              </p:cNvPr>
              <p:cNvSpPr/>
              <p:nvPr/>
            </p:nvSpPr>
            <p:spPr>
              <a:xfrm>
                <a:off x="1106430" y="3495807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角丸四角形 3">
            <a:extLst>
              <a:ext uri="{FF2B5EF4-FFF2-40B4-BE49-F238E27FC236}">
                <a16:creationId xmlns:a16="http://schemas.microsoft.com/office/drawing/2014/main" id="{290D7371-F693-467F-8CE0-9806E34C32E5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7A67B7D-ACA7-4F8E-9C6D-ECA98DA085C3}"/>
              </a:ext>
            </a:extLst>
          </p:cNvPr>
          <p:cNvGrpSpPr/>
          <p:nvPr/>
        </p:nvGrpSpPr>
        <p:grpSpPr>
          <a:xfrm>
            <a:off x="762000" y="859835"/>
            <a:ext cx="5334000" cy="5788615"/>
            <a:chOff x="512634" y="1702956"/>
            <a:chExt cx="6405458" cy="7504494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290100A2-FF3C-455A-8C23-A69F23F8991C}"/>
                </a:ext>
              </a:extLst>
            </p:cNvPr>
            <p:cNvSpPr txBox="1"/>
            <p:nvPr/>
          </p:nvSpPr>
          <p:spPr>
            <a:xfrm>
              <a:off x="512634" y="4084236"/>
              <a:ext cx="6405458" cy="209006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ペーパー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0C05F2DC-E28E-4170-B6F1-E6B28AF1A963}"/>
                </a:ext>
              </a:extLst>
            </p:cNvPr>
            <p:cNvSpPr txBox="1"/>
            <p:nvPr/>
          </p:nvSpPr>
          <p:spPr>
            <a:xfrm>
              <a:off x="512634" y="6537277"/>
              <a:ext cx="6405458" cy="2670173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節約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C88D59C-3D21-4FF6-8096-EB14C963CA76}"/>
                </a:ext>
              </a:extLst>
            </p:cNvPr>
            <p:cNvSpPr txBox="1"/>
            <p:nvPr/>
          </p:nvSpPr>
          <p:spPr>
            <a:xfrm>
              <a:off x="512634" y="1702956"/>
              <a:ext cx="6405458" cy="209006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トイレット</a:t>
              </a: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3F632F8-42E0-4E42-9697-74A98062CF97}"/>
              </a:ext>
            </a:extLst>
          </p:cNvPr>
          <p:cNvGrpSpPr/>
          <p:nvPr/>
        </p:nvGrpSpPr>
        <p:grpSpPr>
          <a:xfrm>
            <a:off x="2033845" y="6979863"/>
            <a:ext cx="3221460" cy="2146250"/>
            <a:chOff x="3238020" y="3429001"/>
            <a:chExt cx="1962050" cy="1374164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9B388AB1-8D81-4CA1-AE9A-D554C44BBB21}"/>
                </a:ext>
              </a:extLst>
            </p:cNvPr>
            <p:cNvGrpSpPr/>
            <p:nvPr/>
          </p:nvGrpSpPr>
          <p:grpSpPr>
            <a:xfrm>
              <a:off x="4606389" y="3484115"/>
              <a:ext cx="593681" cy="1263934"/>
              <a:chOff x="1106430" y="3495806"/>
              <a:chExt cx="593681" cy="1374163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FCCADDC-FA21-4C59-B610-4FEA0036E5BC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B6B4DC2-7E9B-42A0-99B5-3AD8097704BD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62029C7A-64E8-45D6-9A7D-DA95EB67C421}"/>
                </a:ext>
              </a:extLst>
            </p:cNvPr>
            <p:cNvGrpSpPr/>
            <p:nvPr/>
          </p:nvGrpSpPr>
          <p:grpSpPr>
            <a:xfrm rot="16200000">
              <a:off x="3523285" y="3160174"/>
              <a:ext cx="1323129" cy="1893660"/>
              <a:chOff x="1440396" y="3226980"/>
              <a:chExt cx="1323129" cy="1893660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FCAC72FC-FD49-4549-B71E-DA645B3FB4E3}"/>
                  </a:ext>
                </a:extLst>
              </p:cNvPr>
              <p:cNvGrpSpPr/>
              <p:nvPr/>
            </p:nvGrpSpPr>
            <p:grpSpPr>
              <a:xfrm>
                <a:off x="1440396" y="3226980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E20C00F1-E44F-4F15-8704-8A6FA7F34FAD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27431B50-041A-4319-8C83-8095F567C9F8}"/>
                    </a:ext>
                  </a:extLst>
                </p:cNvPr>
                <p:cNvSpPr/>
                <p:nvPr/>
              </p:nvSpPr>
              <p:spPr>
                <a:xfrm>
                  <a:off x="1379437" y="1739840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4FE67F71-A181-4BFB-93D2-2F2446F06038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1D2D9868-2CD1-4D81-86AC-AF40CC3F63A8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6D1ABDC2-E7AB-4B81-BFD5-23E19BB4972F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AD71AA5A-075A-4B1E-A6F2-65DD3F6E055C}"/>
                  </a:ext>
                </a:extLst>
              </p:cNvPr>
              <p:cNvSpPr/>
              <p:nvPr/>
            </p:nvSpPr>
            <p:spPr>
              <a:xfrm>
                <a:off x="2036219" y="3993501"/>
                <a:ext cx="130098" cy="1109751"/>
              </a:xfrm>
              <a:custGeom>
                <a:avLst/>
                <a:gdLst>
                  <a:gd name="connsiteX0" fmla="*/ 130098 w 130098"/>
                  <a:gd name="connsiteY0" fmla="*/ 0 h 1109751"/>
                  <a:gd name="connsiteX1" fmla="*/ 130098 w 130098"/>
                  <a:gd name="connsiteY1" fmla="*/ 5626 h 1109751"/>
                  <a:gd name="connsiteX2" fmla="*/ 31656 w 130098"/>
                  <a:gd name="connsiteY2" fmla="*/ 112428 h 1109751"/>
                  <a:gd name="connsiteX3" fmla="*/ 113842 w 130098"/>
                  <a:gd name="connsiteY3" fmla="*/ 201594 h 1109751"/>
                  <a:gd name="connsiteX4" fmla="*/ 31656 w 130098"/>
                  <a:gd name="connsiteY4" fmla="*/ 290761 h 1109751"/>
                  <a:gd name="connsiteX5" fmla="*/ 113842 w 130098"/>
                  <a:gd name="connsiteY5" fmla="*/ 379927 h 1109751"/>
                  <a:gd name="connsiteX6" fmla="*/ 31656 w 130098"/>
                  <a:gd name="connsiteY6" fmla="*/ 469093 h 1109751"/>
                  <a:gd name="connsiteX7" fmla="*/ 113842 w 130098"/>
                  <a:gd name="connsiteY7" fmla="*/ 558259 h 1109751"/>
                  <a:gd name="connsiteX8" fmla="*/ 31656 w 130098"/>
                  <a:gd name="connsiteY8" fmla="*/ 647425 h 1109751"/>
                  <a:gd name="connsiteX9" fmla="*/ 113842 w 130098"/>
                  <a:gd name="connsiteY9" fmla="*/ 736592 h 1109751"/>
                  <a:gd name="connsiteX10" fmla="*/ 31656 w 130098"/>
                  <a:gd name="connsiteY10" fmla="*/ 825758 h 1109751"/>
                  <a:gd name="connsiteX11" fmla="*/ 113842 w 130098"/>
                  <a:gd name="connsiteY11" fmla="*/ 914924 h 1109751"/>
                  <a:gd name="connsiteX12" fmla="*/ 31656 w 130098"/>
                  <a:gd name="connsiteY12" fmla="*/ 1004090 h 1109751"/>
                  <a:gd name="connsiteX13" fmla="*/ 127440 w 130098"/>
                  <a:gd name="connsiteY13" fmla="*/ 1108010 h 1109751"/>
                  <a:gd name="connsiteX14" fmla="*/ 97389 w 130098"/>
                  <a:gd name="connsiteY14" fmla="*/ 1109751 h 1109751"/>
                  <a:gd name="connsiteX15" fmla="*/ 0 w 130098"/>
                  <a:gd name="connsiteY15" fmla="*/ 1004090 h 1109751"/>
                  <a:gd name="connsiteX16" fmla="*/ 82186 w 130098"/>
                  <a:gd name="connsiteY16" fmla="*/ 914924 h 1109751"/>
                  <a:gd name="connsiteX17" fmla="*/ 0 w 130098"/>
                  <a:gd name="connsiteY17" fmla="*/ 825758 h 1109751"/>
                  <a:gd name="connsiteX18" fmla="*/ 82186 w 130098"/>
                  <a:gd name="connsiteY18" fmla="*/ 736592 h 1109751"/>
                  <a:gd name="connsiteX19" fmla="*/ 0 w 130098"/>
                  <a:gd name="connsiteY19" fmla="*/ 647425 h 1109751"/>
                  <a:gd name="connsiteX20" fmla="*/ 82186 w 130098"/>
                  <a:gd name="connsiteY20" fmla="*/ 558259 h 1109751"/>
                  <a:gd name="connsiteX21" fmla="*/ 0 w 130098"/>
                  <a:gd name="connsiteY21" fmla="*/ 469093 h 1109751"/>
                  <a:gd name="connsiteX22" fmla="*/ 82186 w 130098"/>
                  <a:gd name="connsiteY22" fmla="*/ 379927 h 1109751"/>
                  <a:gd name="connsiteX23" fmla="*/ 0 w 130098"/>
                  <a:gd name="connsiteY23" fmla="*/ 290761 h 1109751"/>
                  <a:gd name="connsiteX24" fmla="*/ 82186 w 130098"/>
                  <a:gd name="connsiteY24" fmla="*/ 201594 h 1109751"/>
                  <a:gd name="connsiteX25" fmla="*/ 0 w 130098"/>
                  <a:gd name="connsiteY25" fmla="*/ 112428 h 1109751"/>
                  <a:gd name="connsiteX26" fmla="*/ 102425 w 130098"/>
                  <a:gd name="connsiteY26" fmla="*/ 1303 h 1109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0098" h="1109751">
                    <a:moveTo>
                      <a:pt x="130098" y="0"/>
                    </a:moveTo>
                    <a:lnTo>
                      <a:pt x="130098" y="5626"/>
                    </a:lnTo>
                    <a:lnTo>
                      <a:pt x="31656" y="112428"/>
                    </a:lnTo>
                    <a:lnTo>
                      <a:pt x="113842" y="201594"/>
                    </a:lnTo>
                    <a:lnTo>
                      <a:pt x="31656" y="290761"/>
                    </a:lnTo>
                    <a:lnTo>
                      <a:pt x="113842" y="379927"/>
                    </a:lnTo>
                    <a:lnTo>
                      <a:pt x="31656" y="469093"/>
                    </a:lnTo>
                    <a:lnTo>
                      <a:pt x="113842" y="558259"/>
                    </a:lnTo>
                    <a:lnTo>
                      <a:pt x="31656" y="647425"/>
                    </a:lnTo>
                    <a:lnTo>
                      <a:pt x="113842" y="736592"/>
                    </a:lnTo>
                    <a:lnTo>
                      <a:pt x="31656" y="825758"/>
                    </a:lnTo>
                    <a:lnTo>
                      <a:pt x="113842" y="914924"/>
                    </a:lnTo>
                    <a:lnTo>
                      <a:pt x="31656" y="1004090"/>
                    </a:lnTo>
                    <a:lnTo>
                      <a:pt x="127440" y="1108010"/>
                    </a:lnTo>
                    <a:lnTo>
                      <a:pt x="97389" y="1109751"/>
                    </a:lnTo>
                    <a:lnTo>
                      <a:pt x="0" y="1004090"/>
                    </a:lnTo>
                    <a:lnTo>
                      <a:pt x="82186" y="914924"/>
                    </a:lnTo>
                    <a:lnTo>
                      <a:pt x="0" y="825758"/>
                    </a:lnTo>
                    <a:lnTo>
                      <a:pt x="82186" y="736592"/>
                    </a:lnTo>
                    <a:lnTo>
                      <a:pt x="0" y="647425"/>
                    </a:lnTo>
                    <a:lnTo>
                      <a:pt x="82186" y="558259"/>
                    </a:lnTo>
                    <a:lnTo>
                      <a:pt x="0" y="469093"/>
                    </a:lnTo>
                    <a:lnTo>
                      <a:pt x="82186" y="379927"/>
                    </a:lnTo>
                    <a:lnTo>
                      <a:pt x="0" y="290761"/>
                    </a:lnTo>
                    <a:lnTo>
                      <a:pt x="82186" y="201594"/>
                    </a:lnTo>
                    <a:lnTo>
                      <a:pt x="0" y="112428"/>
                    </a:lnTo>
                    <a:lnTo>
                      <a:pt x="102425" y="13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DA0D3C0-96EB-47CE-8AD3-3AA5BF27A402}"/>
                </a:ext>
              </a:extLst>
            </p:cNvPr>
            <p:cNvSpPr/>
            <p:nvPr/>
          </p:nvSpPr>
          <p:spPr>
            <a:xfrm rot="16200000">
              <a:off x="3974817" y="2778890"/>
              <a:ext cx="547547" cy="1876364"/>
            </a:xfrm>
            <a:custGeom>
              <a:avLst/>
              <a:gdLst>
                <a:gd name="connsiteX0" fmla="*/ 564756 w 564756"/>
                <a:gd name="connsiteY0" fmla="*/ 0 h 1831943"/>
                <a:gd name="connsiteX1" fmla="*/ 564756 w 564756"/>
                <a:gd name="connsiteY1" fmla="*/ 1351339 h 1831943"/>
                <a:gd name="connsiteX2" fmla="*/ 564714 w 564756"/>
                <a:gd name="connsiteY2" fmla="*/ 1351339 h 1831943"/>
                <a:gd name="connsiteX3" fmla="*/ 564756 w 564756"/>
                <a:gd name="connsiteY3" fmla="*/ 1351961 h 1831943"/>
                <a:gd name="connsiteX4" fmla="*/ 50320 w 564756"/>
                <a:gd name="connsiteY4" fmla="*/ 1828117 h 1831943"/>
                <a:gd name="connsiteX5" fmla="*/ 0 w 564756"/>
                <a:gd name="connsiteY5" fmla="*/ 1831943 h 1831943"/>
                <a:gd name="connsiteX6" fmla="*/ 0 w 564756"/>
                <a:gd name="connsiteY6" fmla="*/ 373027 h 1831943"/>
                <a:gd name="connsiteX7" fmla="*/ 133274 w 564756"/>
                <a:gd name="connsiteY7" fmla="*/ 356556 h 1831943"/>
                <a:gd name="connsiteX8" fmla="*/ 554129 w 564756"/>
                <a:gd name="connsiteY8" fmla="*/ 31177 h 183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4756" h="1831943">
                  <a:moveTo>
                    <a:pt x="564756" y="0"/>
                  </a:moveTo>
                  <a:lnTo>
                    <a:pt x="564756" y="1351339"/>
                  </a:lnTo>
                  <a:lnTo>
                    <a:pt x="564714" y="1351339"/>
                  </a:lnTo>
                  <a:lnTo>
                    <a:pt x="564756" y="1351961"/>
                  </a:lnTo>
                  <a:cubicBezTo>
                    <a:pt x="564756" y="1586834"/>
                    <a:pt x="343908" y="1782796"/>
                    <a:pt x="50320" y="1828117"/>
                  </a:cubicBezTo>
                  <a:lnTo>
                    <a:pt x="0" y="1831943"/>
                  </a:lnTo>
                  <a:lnTo>
                    <a:pt x="0" y="373027"/>
                  </a:lnTo>
                  <a:lnTo>
                    <a:pt x="133274" y="356556"/>
                  </a:lnTo>
                  <a:cubicBezTo>
                    <a:pt x="333668" y="305400"/>
                    <a:pt x="491126" y="183985"/>
                    <a:pt x="554129" y="3117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2487737-D1B6-48AE-B62F-2C8BCADD2CF8}"/>
                </a:ext>
              </a:extLst>
            </p:cNvPr>
            <p:cNvGrpSpPr/>
            <p:nvPr/>
          </p:nvGrpSpPr>
          <p:grpSpPr>
            <a:xfrm>
              <a:off x="3240661" y="3429001"/>
              <a:ext cx="593681" cy="1374164"/>
              <a:chOff x="1106430" y="3495806"/>
              <a:chExt cx="593681" cy="1374164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6D29DDB-DCC7-414E-B0B0-29A6589D28B7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73EDDE2-13C8-4C6F-A58B-1F06F919A21A}"/>
                  </a:ext>
                </a:extLst>
              </p:cNvPr>
              <p:cNvSpPr/>
              <p:nvPr/>
            </p:nvSpPr>
            <p:spPr>
              <a:xfrm>
                <a:off x="1106430" y="3495807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338B0B-AE10-4C75-ACAF-2A4E5508957C}"/>
              </a:ext>
            </a:extLst>
          </p:cNvPr>
          <p:cNvSpPr txBox="1"/>
          <p:nvPr/>
        </p:nvSpPr>
        <p:spPr>
          <a:xfrm>
            <a:off x="0" y="567577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4" name="角丸四角形 3">
            <a:extLst>
              <a:ext uri="{FF2B5EF4-FFF2-40B4-BE49-F238E27FC236}">
                <a16:creationId xmlns:a16="http://schemas.microsoft.com/office/drawing/2014/main" id="{D2DFB6FD-6194-408D-9080-1690FF05825A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AE56D6C-14F1-4143-9249-7D85E8A7C793}"/>
              </a:ext>
            </a:extLst>
          </p:cNvPr>
          <p:cNvGrpSpPr/>
          <p:nvPr/>
        </p:nvGrpSpPr>
        <p:grpSpPr>
          <a:xfrm>
            <a:off x="762000" y="1593872"/>
            <a:ext cx="5334000" cy="5384353"/>
            <a:chOff x="512634" y="1702956"/>
            <a:chExt cx="6405458" cy="10720074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3E986804-7CD0-44C0-853D-DFCFFB803006}"/>
                </a:ext>
              </a:extLst>
            </p:cNvPr>
            <p:cNvSpPr txBox="1"/>
            <p:nvPr/>
          </p:nvSpPr>
          <p:spPr>
            <a:xfrm>
              <a:off x="512634" y="4084236"/>
              <a:ext cx="6405458" cy="209006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ペーパー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7BAAFACE-2C07-4848-BFC3-30FFDBC539B0}"/>
                </a:ext>
              </a:extLst>
            </p:cNvPr>
            <p:cNvSpPr txBox="1"/>
            <p:nvPr/>
          </p:nvSpPr>
          <p:spPr>
            <a:xfrm>
              <a:off x="512634" y="6537277"/>
              <a:ext cx="6405458" cy="2670173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節約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F5E08C1-76DC-4997-8B33-66BC718669B2}"/>
                </a:ext>
              </a:extLst>
            </p:cNvPr>
            <p:cNvSpPr txBox="1"/>
            <p:nvPr/>
          </p:nvSpPr>
          <p:spPr>
            <a:xfrm>
              <a:off x="512634" y="1702956"/>
              <a:ext cx="6405458" cy="209006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トイレット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3C9D0844-CA5F-4CF2-9CC4-59D724276591}"/>
                </a:ext>
              </a:extLst>
            </p:cNvPr>
            <p:cNvSpPr txBox="1"/>
            <p:nvPr/>
          </p:nvSpPr>
          <p:spPr>
            <a:xfrm>
              <a:off x="512634" y="9677725"/>
              <a:ext cx="6405458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お願いします</a:t>
              </a: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5B49D9B-B0FB-4634-B3E7-9C1153EC3F48}"/>
              </a:ext>
            </a:extLst>
          </p:cNvPr>
          <p:cNvGrpSpPr/>
          <p:nvPr/>
        </p:nvGrpSpPr>
        <p:grpSpPr>
          <a:xfrm>
            <a:off x="1958198" y="7256415"/>
            <a:ext cx="2958228" cy="1970876"/>
            <a:chOff x="3238020" y="3429001"/>
            <a:chExt cx="1962050" cy="137416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EC4EF1D7-94E9-43CC-815C-28F64A3154B7}"/>
                </a:ext>
              </a:extLst>
            </p:cNvPr>
            <p:cNvGrpSpPr/>
            <p:nvPr/>
          </p:nvGrpSpPr>
          <p:grpSpPr>
            <a:xfrm>
              <a:off x="4606389" y="3484115"/>
              <a:ext cx="593681" cy="1263934"/>
              <a:chOff x="1106430" y="3495806"/>
              <a:chExt cx="593681" cy="1374163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3FB7D00-0CA0-4837-9505-20E3289E3F4A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0C3397A8-D5FF-4856-B2A5-C782F84E0311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2CD003A-1E58-404C-8318-DBB673698F8F}"/>
                </a:ext>
              </a:extLst>
            </p:cNvPr>
            <p:cNvGrpSpPr/>
            <p:nvPr/>
          </p:nvGrpSpPr>
          <p:grpSpPr>
            <a:xfrm rot="16200000">
              <a:off x="3523285" y="3160174"/>
              <a:ext cx="1323129" cy="1893660"/>
              <a:chOff x="1440396" y="3226980"/>
              <a:chExt cx="1323129" cy="1893660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17E8750D-4682-4855-A87F-F1085173C74E}"/>
                  </a:ext>
                </a:extLst>
              </p:cNvPr>
              <p:cNvGrpSpPr/>
              <p:nvPr/>
            </p:nvGrpSpPr>
            <p:grpSpPr>
              <a:xfrm>
                <a:off x="1440396" y="3226980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7E4186D1-7C97-4C61-929B-80D6C5D7BF5D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D99C310-07B6-4701-9321-DC8BB0C55EFF}"/>
                    </a:ext>
                  </a:extLst>
                </p:cNvPr>
                <p:cNvSpPr/>
                <p:nvPr/>
              </p:nvSpPr>
              <p:spPr>
                <a:xfrm>
                  <a:off x="1379437" y="1739840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6235A1F6-EB7F-454A-ACAF-454A06979883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D50FF708-7AC5-439D-B179-5965E5D2D776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40DD445A-53B2-439C-935C-8EA5EECE1005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99AA53BB-1F52-4DF0-AF93-39129C9E2ED4}"/>
                  </a:ext>
                </a:extLst>
              </p:cNvPr>
              <p:cNvSpPr/>
              <p:nvPr/>
            </p:nvSpPr>
            <p:spPr>
              <a:xfrm>
                <a:off x="2036219" y="3993501"/>
                <a:ext cx="130098" cy="1109751"/>
              </a:xfrm>
              <a:custGeom>
                <a:avLst/>
                <a:gdLst>
                  <a:gd name="connsiteX0" fmla="*/ 130098 w 130098"/>
                  <a:gd name="connsiteY0" fmla="*/ 0 h 1109751"/>
                  <a:gd name="connsiteX1" fmla="*/ 130098 w 130098"/>
                  <a:gd name="connsiteY1" fmla="*/ 5626 h 1109751"/>
                  <a:gd name="connsiteX2" fmla="*/ 31656 w 130098"/>
                  <a:gd name="connsiteY2" fmla="*/ 112428 h 1109751"/>
                  <a:gd name="connsiteX3" fmla="*/ 113842 w 130098"/>
                  <a:gd name="connsiteY3" fmla="*/ 201594 h 1109751"/>
                  <a:gd name="connsiteX4" fmla="*/ 31656 w 130098"/>
                  <a:gd name="connsiteY4" fmla="*/ 290761 h 1109751"/>
                  <a:gd name="connsiteX5" fmla="*/ 113842 w 130098"/>
                  <a:gd name="connsiteY5" fmla="*/ 379927 h 1109751"/>
                  <a:gd name="connsiteX6" fmla="*/ 31656 w 130098"/>
                  <a:gd name="connsiteY6" fmla="*/ 469093 h 1109751"/>
                  <a:gd name="connsiteX7" fmla="*/ 113842 w 130098"/>
                  <a:gd name="connsiteY7" fmla="*/ 558259 h 1109751"/>
                  <a:gd name="connsiteX8" fmla="*/ 31656 w 130098"/>
                  <a:gd name="connsiteY8" fmla="*/ 647425 h 1109751"/>
                  <a:gd name="connsiteX9" fmla="*/ 113842 w 130098"/>
                  <a:gd name="connsiteY9" fmla="*/ 736592 h 1109751"/>
                  <a:gd name="connsiteX10" fmla="*/ 31656 w 130098"/>
                  <a:gd name="connsiteY10" fmla="*/ 825758 h 1109751"/>
                  <a:gd name="connsiteX11" fmla="*/ 113842 w 130098"/>
                  <a:gd name="connsiteY11" fmla="*/ 914924 h 1109751"/>
                  <a:gd name="connsiteX12" fmla="*/ 31656 w 130098"/>
                  <a:gd name="connsiteY12" fmla="*/ 1004090 h 1109751"/>
                  <a:gd name="connsiteX13" fmla="*/ 127440 w 130098"/>
                  <a:gd name="connsiteY13" fmla="*/ 1108010 h 1109751"/>
                  <a:gd name="connsiteX14" fmla="*/ 97389 w 130098"/>
                  <a:gd name="connsiteY14" fmla="*/ 1109751 h 1109751"/>
                  <a:gd name="connsiteX15" fmla="*/ 0 w 130098"/>
                  <a:gd name="connsiteY15" fmla="*/ 1004090 h 1109751"/>
                  <a:gd name="connsiteX16" fmla="*/ 82186 w 130098"/>
                  <a:gd name="connsiteY16" fmla="*/ 914924 h 1109751"/>
                  <a:gd name="connsiteX17" fmla="*/ 0 w 130098"/>
                  <a:gd name="connsiteY17" fmla="*/ 825758 h 1109751"/>
                  <a:gd name="connsiteX18" fmla="*/ 82186 w 130098"/>
                  <a:gd name="connsiteY18" fmla="*/ 736592 h 1109751"/>
                  <a:gd name="connsiteX19" fmla="*/ 0 w 130098"/>
                  <a:gd name="connsiteY19" fmla="*/ 647425 h 1109751"/>
                  <a:gd name="connsiteX20" fmla="*/ 82186 w 130098"/>
                  <a:gd name="connsiteY20" fmla="*/ 558259 h 1109751"/>
                  <a:gd name="connsiteX21" fmla="*/ 0 w 130098"/>
                  <a:gd name="connsiteY21" fmla="*/ 469093 h 1109751"/>
                  <a:gd name="connsiteX22" fmla="*/ 82186 w 130098"/>
                  <a:gd name="connsiteY22" fmla="*/ 379927 h 1109751"/>
                  <a:gd name="connsiteX23" fmla="*/ 0 w 130098"/>
                  <a:gd name="connsiteY23" fmla="*/ 290761 h 1109751"/>
                  <a:gd name="connsiteX24" fmla="*/ 82186 w 130098"/>
                  <a:gd name="connsiteY24" fmla="*/ 201594 h 1109751"/>
                  <a:gd name="connsiteX25" fmla="*/ 0 w 130098"/>
                  <a:gd name="connsiteY25" fmla="*/ 112428 h 1109751"/>
                  <a:gd name="connsiteX26" fmla="*/ 102425 w 130098"/>
                  <a:gd name="connsiteY26" fmla="*/ 1303 h 1109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0098" h="1109751">
                    <a:moveTo>
                      <a:pt x="130098" y="0"/>
                    </a:moveTo>
                    <a:lnTo>
                      <a:pt x="130098" y="5626"/>
                    </a:lnTo>
                    <a:lnTo>
                      <a:pt x="31656" y="112428"/>
                    </a:lnTo>
                    <a:lnTo>
                      <a:pt x="113842" y="201594"/>
                    </a:lnTo>
                    <a:lnTo>
                      <a:pt x="31656" y="290761"/>
                    </a:lnTo>
                    <a:lnTo>
                      <a:pt x="113842" y="379927"/>
                    </a:lnTo>
                    <a:lnTo>
                      <a:pt x="31656" y="469093"/>
                    </a:lnTo>
                    <a:lnTo>
                      <a:pt x="113842" y="558259"/>
                    </a:lnTo>
                    <a:lnTo>
                      <a:pt x="31656" y="647425"/>
                    </a:lnTo>
                    <a:lnTo>
                      <a:pt x="113842" y="736592"/>
                    </a:lnTo>
                    <a:lnTo>
                      <a:pt x="31656" y="825758"/>
                    </a:lnTo>
                    <a:lnTo>
                      <a:pt x="113842" y="914924"/>
                    </a:lnTo>
                    <a:lnTo>
                      <a:pt x="31656" y="1004090"/>
                    </a:lnTo>
                    <a:lnTo>
                      <a:pt x="127440" y="1108010"/>
                    </a:lnTo>
                    <a:lnTo>
                      <a:pt x="97389" y="1109751"/>
                    </a:lnTo>
                    <a:lnTo>
                      <a:pt x="0" y="1004090"/>
                    </a:lnTo>
                    <a:lnTo>
                      <a:pt x="82186" y="914924"/>
                    </a:lnTo>
                    <a:lnTo>
                      <a:pt x="0" y="825758"/>
                    </a:lnTo>
                    <a:lnTo>
                      <a:pt x="82186" y="736592"/>
                    </a:lnTo>
                    <a:lnTo>
                      <a:pt x="0" y="647425"/>
                    </a:lnTo>
                    <a:lnTo>
                      <a:pt x="82186" y="558259"/>
                    </a:lnTo>
                    <a:lnTo>
                      <a:pt x="0" y="469093"/>
                    </a:lnTo>
                    <a:lnTo>
                      <a:pt x="82186" y="379927"/>
                    </a:lnTo>
                    <a:lnTo>
                      <a:pt x="0" y="290761"/>
                    </a:lnTo>
                    <a:lnTo>
                      <a:pt x="82186" y="201594"/>
                    </a:lnTo>
                    <a:lnTo>
                      <a:pt x="0" y="112428"/>
                    </a:lnTo>
                    <a:lnTo>
                      <a:pt x="102425" y="13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6C5A99D-1465-4EAE-809E-1CFE2AB08DFA}"/>
                </a:ext>
              </a:extLst>
            </p:cNvPr>
            <p:cNvSpPr/>
            <p:nvPr/>
          </p:nvSpPr>
          <p:spPr>
            <a:xfrm rot="16200000">
              <a:off x="3974817" y="2778890"/>
              <a:ext cx="547547" cy="1876364"/>
            </a:xfrm>
            <a:custGeom>
              <a:avLst/>
              <a:gdLst>
                <a:gd name="connsiteX0" fmla="*/ 564756 w 564756"/>
                <a:gd name="connsiteY0" fmla="*/ 0 h 1831943"/>
                <a:gd name="connsiteX1" fmla="*/ 564756 w 564756"/>
                <a:gd name="connsiteY1" fmla="*/ 1351339 h 1831943"/>
                <a:gd name="connsiteX2" fmla="*/ 564714 w 564756"/>
                <a:gd name="connsiteY2" fmla="*/ 1351339 h 1831943"/>
                <a:gd name="connsiteX3" fmla="*/ 564756 w 564756"/>
                <a:gd name="connsiteY3" fmla="*/ 1351961 h 1831943"/>
                <a:gd name="connsiteX4" fmla="*/ 50320 w 564756"/>
                <a:gd name="connsiteY4" fmla="*/ 1828117 h 1831943"/>
                <a:gd name="connsiteX5" fmla="*/ 0 w 564756"/>
                <a:gd name="connsiteY5" fmla="*/ 1831943 h 1831943"/>
                <a:gd name="connsiteX6" fmla="*/ 0 w 564756"/>
                <a:gd name="connsiteY6" fmla="*/ 373027 h 1831943"/>
                <a:gd name="connsiteX7" fmla="*/ 133274 w 564756"/>
                <a:gd name="connsiteY7" fmla="*/ 356556 h 1831943"/>
                <a:gd name="connsiteX8" fmla="*/ 554129 w 564756"/>
                <a:gd name="connsiteY8" fmla="*/ 31177 h 183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4756" h="1831943">
                  <a:moveTo>
                    <a:pt x="564756" y="0"/>
                  </a:moveTo>
                  <a:lnTo>
                    <a:pt x="564756" y="1351339"/>
                  </a:lnTo>
                  <a:lnTo>
                    <a:pt x="564714" y="1351339"/>
                  </a:lnTo>
                  <a:lnTo>
                    <a:pt x="564756" y="1351961"/>
                  </a:lnTo>
                  <a:cubicBezTo>
                    <a:pt x="564756" y="1586834"/>
                    <a:pt x="343908" y="1782796"/>
                    <a:pt x="50320" y="1828117"/>
                  </a:cubicBezTo>
                  <a:lnTo>
                    <a:pt x="0" y="1831943"/>
                  </a:lnTo>
                  <a:lnTo>
                    <a:pt x="0" y="373027"/>
                  </a:lnTo>
                  <a:lnTo>
                    <a:pt x="133274" y="356556"/>
                  </a:lnTo>
                  <a:cubicBezTo>
                    <a:pt x="333668" y="305400"/>
                    <a:pt x="491126" y="183985"/>
                    <a:pt x="554129" y="3117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A52A12AD-39D5-4353-97D0-5A4CEE9A0E34}"/>
                </a:ext>
              </a:extLst>
            </p:cNvPr>
            <p:cNvGrpSpPr/>
            <p:nvPr/>
          </p:nvGrpSpPr>
          <p:grpSpPr>
            <a:xfrm>
              <a:off x="3240661" y="3429001"/>
              <a:ext cx="593681" cy="1374164"/>
              <a:chOff x="1106430" y="3495806"/>
              <a:chExt cx="593681" cy="1374164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BDD1A5E-7B84-4FEC-8B14-43F2E5C06F83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2D7813B-88BD-4AD1-B07A-06B68F8BE56D}"/>
                  </a:ext>
                </a:extLst>
              </p:cNvPr>
              <p:cNvSpPr/>
              <p:nvPr/>
            </p:nvSpPr>
            <p:spPr>
              <a:xfrm>
                <a:off x="1106430" y="3495807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523440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popa82_トイレットペーパー節約</dc:title>
  <dc:subject>popa82_トイレットペーパー節約</dc:subject>
  <dc:creator>でじけろお</dc:creator>
  <cp:lastModifiedBy/>
  <cp:revision>1</cp:revision>
  <dcterms:created xsi:type="dcterms:W3CDTF">2014-07-30T05:46:22Z</dcterms:created>
  <dcterms:modified xsi:type="dcterms:W3CDTF">2020-03-15T14:18:32Z</dcterms:modified>
  <cp:version>1</cp:version>
</cp:coreProperties>
</file>